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358eb3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3358eb3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3358eb37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3358eb37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3358eb37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3358eb37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3358eb37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3358eb37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3358eb37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3358eb37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3358eb3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3358eb3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3358eb37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3358eb37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3358eb37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3358eb37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3358eb37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3358eb37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3358eb37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3358eb37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3358eb37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3358eb37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3358eb3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3358eb3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3793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28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7750" y="18725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588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2418"/>
            <a:ext cx="9144003" cy="44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8308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8433"/>
            <a:ext cx="9144003" cy="4732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0" y="410758"/>
            <a:ext cx="9144003" cy="473273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2957900" y="101350"/>
            <a:ext cx="369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Reference Implementation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234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59"/>
            <a:ext cx="9144003" cy="47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